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72" d="100"/>
          <a:sy n="72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5" y="2128072"/>
            <a:ext cx="570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Tahoma" panose="020B060403050404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598975" y="2560836"/>
            <a:ext cx="56127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ΔΙΚΑΙΟΥΧΟΣ: …………………………………………………………………….</a:t>
            </a:r>
          </a:p>
          <a:p>
            <a:r>
              <a:rPr lang="el-GR" dirty="0"/>
              <a:t>ΤΙΤΛΟΣ ΠΡΑΞΗΣ: ……………………………………………………………….</a:t>
            </a:r>
          </a:p>
          <a:p>
            <a:endParaRPr lang="el-GR" dirty="0"/>
          </a:p>
          <a:p>
            <a:r>
              <a:rPr lang="el-GR" dirty="0"/>
              <a:t>ΒΑΣΙΚΟΣ ΣΤΟΧΟΣ ΠΡΑΞΗΣ:</a:t>
            </a:r>
            <a:r>
              <a:rPr lang="en-US" dirty="0"/>
              <a:t> </a:t>
            </a:r>
            <a:r>
              <a:rPr lang="el-GR" dirty="0"/>
              <a:t>ΑΝΑΒΑΘΜΙΣΗ ΠΟΙΟΤΗΤΑΣ </a:t>
            </a:r>
          </a:p>
          <a:p>
            <a:r>
              <a:rPr lang="el-GR" dirty="0"/>
              <a:t>                                               ΠΑΡΕΧΟΜΕΝΩΝ ΥΠΗΡΕΣΙΩΝ</a:t>
            </a:r>
            <a:endParaRPr lang="en-US" dirty="0"/>
          </a:p>
          <a:p>
            <a:endParaRPr lang="el-GR" dirty="0"/>
          </a:p>
          <a:p>
            <a:r>
              <a:rPr lang="el-GR" dirty="0"/>
              <a:t>ΔΗΜΟΣΙΑ ΔΑΠΑΝΗ: ………………. €</a:t>
            </a:r>
          </a:p>
          <a:p>
            <a:r>
              <a:rPr lang="el-GR" dirty="0"/>
              <a:t>ΙΔΙΩΤΙΚΗ ΣΥΜΜΕΤΟΧΗ: …………..€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76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105</cp:revision>
  <dcterms:created xsi:type="dcterms:W3CDTF">2016-02-25T12:28:29Z</dcterms:created>
  <dcterms:modified xsi:type="dcterms:W3CDTF">2022-02-11T08:12:14Z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