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7" r:id="rId2"/>
  </p:sldIdLst>
  <p:sldSz cx="9144000" cy="6858000" type="screen4x3"/>
  <p:notesSz cx="6858000" cy="9144000"/>
  <p:defaultTextStyle>
    <a:defPPr>
      <a:defRPr lang="el-G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Μεσαίο στυλ 2 - Έμφαση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Χωρίς στυλ, χωρίς πλέγμα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Χωρίς στυλ, πλέγμα πίνακα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39" autoAdjust="0"/>
  </p:normalViewPr>
  <p:slideViewPr>
    <p:cSldViewPr snapToObjects="1" showGuides="1">
      <p:cViewPr varScale="1">
        <p:scale>
          <a:sx n="72" d="100"/>
          <a:sy n="72" d="100"/>
        </p:scale>
        <p:origin x="1080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36004" cy="36004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κεφαλίδας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3" name="Θέση ημερομηνίας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AADFEF8-7952-4C05-B1A1-C33C2ABFD737}" type="datetimeFigureOut">
              <a:rPr lang="el-GR" smtClean="0"/>
              <a:t>11/2/2022</a:t>
            </a:fld>
            <a:endParaRPr lang="el-GR"/>
          </a:p>
        </p:txBody>
      </p:sp>
      <p:sp>
        <p:nvSpPr>
          <p:cNvPr id="4" name="Θέση εικόνας διαφάνειας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l-GR"/>
          </a:p>
        </p:txBody>
      </p:sp>
      <p:sp>
        <p:nvSpPr>
          <p:cNvPr id="5" name="Θέση σημειώσεων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</a:p>
        </p:txBody>
      </p:sp>
      <p:sp>
        <p:nvSpPr>
          <p:cNvPr id="6" name="Θέση υποσέλιδου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7" name="Θέση αριθμού διαφάνειας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595035-E1E0-427A-8F28-4AAB2CA775D9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7748043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4595035-E1E0-427A-8F28-4AAB2CA775D9}" type="slidenum">
              <a:rPr lang="el-GR" smtClean="0"/>
              <a:t>1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2277727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Διαφάνεια τίτλο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l-GR"/>
              <a:t>Στυλ κύριου τίτλου</a:t>
            </a:r>
          </a:p>
        </p:txBody>
      </p:sp>
      <p:sp>
        <p:nvSpPr>
          <p:cNvPr id="3" name="Υπότιτλος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l-GR"/>
              <a:t>Στυλ κύριου υπότιτλου</a:t>
            </a:r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1E09A1-5616-45A3-9568-EEF2008B70DC}" type="datetimeFigureOut">
              <a:rPr lang="el-GR" smtClean="0"/>
              <a:t>11/2/2022</a:t>
            </a:fld>
            <a:endParaRPr lang="el-GR"/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C87F6E-D4F1-4C40-875E-B676DD55ADA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0255538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Τίτλος και Κατακόρυφο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Στυλ κύριου τίτλου</a:t>
            </a:r>
          </a:p>
        </p:txBody>
      </p:sp>
      <p:sp>
        <p:nvSpPr>
          <p:cNvPr id="3" name="Θέση κατακόρυφου κειμένου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l-GR"/>
              <a:t>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1E09A1-5616-45A3-9568-EEF2008B70DC}" type="datetimeFigureOut">
              <a:rPr lang="el-GR" smtClean="0"/>
              <a:t>11/2/2022</a:t>
            </a:fld>
            <a:endParaRPr lang="el-GR"/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C87F6E-D4F1-4C40-875E-B676DD55ADA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4403164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Κατακόρυφος τίτλος και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Κατακόρυφος τίτλος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l-GR"/>
              <a:t>Στυλ κύριου τίτλου</a:t>
            </a:r>
          </a:p>
        </p:txBody>
      </p:sp>
      <p:sp>
        <p:nvSpPr>
          <p:cNvPr id="3" name="Θέση κατακόρυφου κειμένου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l-GR"/>
              <a:t>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1E09A1-5616-45A3-9568-EEF2008B70DC}" type="datetimeFigureOut">
              <a:rPr lang="el-GR" smtClean="0"/>
              <a:t>11/2/2022</a:t>
            </a:fld>
            <a:endParaRPr lang="el-GR"/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C87F6E-D4F1-4C40-875E-B676DD55ADA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6790535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Τίτλος και Περιεχό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Στυλ κύριου τίτλου</a:t>
            </a:r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l-GR"/>
              <a:t>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1E09A1-5616-45A3-9568-EEF2008B70DC}" type="datetimeFigureOut">
              <a:rPr lang="el-GR" smtClean="0"/>
              <a:t>11/2/2022</a:t>
            </a:fld>
            <a:endParaRPr lang="el-GR"/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C87F6E-D4F1-4C40-875E-B676DD55ADA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9283426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Κεφαλίδα ενότητα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l-GR"/>
              <a:t>Στυλ κύριου τίτλου</a:t>
            </a:r>
          </a:p>
        </p:txBody>
      </p:sp>
      <p:sp>
        <p:nvSpPr>
          <p:cNvPr id="3" name="Θέση κειμένου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l-GR"/>
              <a:t>Στυλ υποδείγματος κειμένου</a:t>
            </a:r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1E09A1-5616-45A3-9568-EEF2008B70DC}" type="datetimeFigureOut">
              <a:rPr lang="el-GR" smtClean="0"/>
              <a:t>11/2/2022</a:t>
            </a:fld>
            <a:endParaRPr lang="el-GR"/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C87F6E-D4F1-4C40-875E-B676DD55ADA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9736754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Δύο περιεχόμεν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Στυλ κύριου τίτλου</a:t>
            </a:r>
          </a:p>
        </p:txBody>
      </p:sp>
      <p:sp>
        <p:nvSpPr>
          <p:cNvPr id="3" name="Θέση περιεχομένου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l-GR"/>
              <a:t>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4" name="Θέση περιεχομένου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l-GR"/>
              <a:t>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5" name="Θέση ημερομηνίας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1E09A1-5616-45A3-9568-EEF2008B70DC}" type="datetimeFigureOut">
              <a:rPr lang="el-GR" smtClean="0"/>
              <a:t>11/2/2022</a:t>
            </a:fld>
            <a:endParaRPr lang="el-GR"/>
          </a:p>
        </p:txBody>
      </p:sp>
      <p:sp>
        <p:nvSpPr>
          <p:cNvPr id="6" name="Θέση υποσέλιδου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Θέση αριθμού διαφάνειας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C87F6E-D4F1-4C40-875E-B676DD55ADA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138242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Σύγκρισ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l-GR"/>
              <a:t>Στυλ κύριου τίτλου</a:t>
            </a:r>
          </a:p>
        </p:txBody>
      </p:sp>
      <p:sp>
        <p:nvSpPr>
          <p:cNvPr id="3" name="Θέση κειμένου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/>
              <a:t>Στυλ υποδείγματος κειμένου</a:t>
            </a:r>
          </a:p>
        </p:txBody>
      </p:sp>
      <p:sp>
        <p:nvSpPr>
          <p:cNvPr id="4" name="Θέση περιεχομένου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l-GR"/>
              <a:t>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5" name="Θέση κειμένου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/>
              <a:t>Στυλ υποδείγματος κειμένου</a:t>
            </a:r>
          </a:p>
        </p:txBody>
      </p:sp>
      <p:sp>
        <p:nvSpPr>
          <p:cNvPr id="6" name="Θέση περιεχομένου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l-GR"/>
              <a:t>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7" name="Θέση ημερομηνίας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1E09A1-5616-45A3-9568-EEF2008B70DC}" type="datetimeFigureOut">
              <a:rPr lang="el-GR" smtClean="0"/>
              <a:t>11/2/2022</a:t>
            </a:fld>
            <a:endParaRPr lang="el-GR"/>
          </a:p>
        </p:txBody>
      </p:sp>
      <p:sp>
        <p:nvSpPr>
          <p:cNvPr id="8" name="Θέση υποσέλιδου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9" name="Θέση αριθμού διαφάνειας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C87F6E-D4F1-4C40-875E-B676DD55ADA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1070101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Μόνο τίτλ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Στυλ κύριου τίτλου</a:t>
            </a:r>
          </a:p>
        </p:txBody>
      </p:sp>
      <p:sp>
        <p:nvSpPr>
          <p:cNvPr id="3" name="Θέση ημερομηνίας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1E09A1-5616-45A3-9568-EEF2008B70DC}" type="datetimeFigureOut">
              <a:rPr lang="el-GR" smtClean="0"/>
              <a:t>11/2/2022</a:t>
            </a:fld>
            <a:endParaRPr lang="el-GR"/>
          </a:p>
        </p:txBody>
      </p:sp>
      <p:sp>
        <p:nvSpPr>
          <p:cNvPr id="4" name="Θέση υποσέλιδου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Θέση αριθμού διαφάνειας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C87F6E-D4F1-4C40-875E-B676DD55ADA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3637284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Κεν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ημερομηνίας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1E09A1-5616-45A3-9568-EEF2008B70DC}" type="datetimeFigureOut">
              <a:rPr lang="el-GR" smtClean="0"/>
              <a:t>11/2/2022</a:t>
            </a:fld>
            <a:endParaRPr lang="el-GR"/>
          </a:p>
        </p:txBody>
      </p:sp>
      <p:sp>
        <p:nvSpPr>
          <p:cNvPr id="3" name="Θέση υποσέλιδου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C87F6E-D4F1-4C40-875E-B676DD55ADA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214158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Περιεχόμενο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l-GR"/>
              <a:t>Στυλ κύριου τίτλου</a:t>
            </a:r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l-GR"/>
              <a:t>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4" name="Θέση κειμένου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/>
              <a:t>Στυλ υποδείγματος κειμένου</a:t>
            </a:r>
          </a:p>
        </p:txBody>
      </p:sp>
      <p:sp>
        <p:nvSpPr>
          <p:cNvPr id="5" name="Θέση ημερομηνίας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1E09A1-5616-45A3-9568-EEF2008B70DC}" type="datetimeFigureOut">
              <a:rPr lang="el-GR" smtClean="0"/>
              <a:t>11/2/2022</a:t>
            </a:fld>
            <a:endParaRPr lang="el-GR"/>
          </a:p>
        </p:txBody>
      </p:sp>
      <p:sp>
        <p:nvSpPr>
          <p:cNvPr id="6" name="Θέση υποσέλιδου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Θέση αριθμού διαφάνειας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C87F6E-D4F1-4C40-875E-B676DD55ADA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4359030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Εικόνα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l-GR"/>
              <a:t>Στυλ κύριου τίτλου</a:t>
            </a:r>
          </a:p>
        </p:txBody>
      </p:sp>
      <p:sp>
        <p:nvSpPr>
          <p:cNvPr id="3" name="Θέση εικόνας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l-GR"/>
          </a:p>
        </p:txBody>
      </p:sp>
      <p:sp>
        <p:nvSpPr>
          <p:cNvPr id="4" name="Θέση κειμένου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/>
              <a:t>Στυλ υποδείγματος κειμένου</a:t>
            </a:r>
          </a:p>
        </p:txBody>
      </p:sp>
      <p:sp>
        <p:nvSpPr>
          <p:cNvPr id="5" name="Θέση ημερομηνίας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1E09A1-5616-45A3-9568-EEF2008B70DC}" type="datetimeFigureOut">
              <a:rPr lang="el-GR" smtClean="0"/>
              <a:t>11/2/2022</a:t>
            </a:fld>
            <a:endParaRPr lang="el-GR"/>
          </a:p>
        </p:txBody>
      </p:sp>
      <p:sp>
        <p:nvSpPr>
          <p:cNvPr id="6" name="Θέση υποσέλιδου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Θέση αριθμού διαφάνειας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C87F6E-D4F1-4C40-875E-B676DD55ADA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003533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τίτλου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l-GR"/>
              <a:t>Στυλ κύριου τίτλου</a:t>
            </a:r>
          </a:p>
        </p:txBody>
      </p:sp>
      <p:sp>
        <p:nvSpPr>
          <p:cNvPr id="3" name="Θέση κειμένου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l-GR"/>
              <a:t>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1E09A1-5616-45A3-9568-EEF2008B70DC}" type="datetimeFigureOut">
              <a:rPr lang="el-GR" smtClean="0"/>
              <a:t>11/2/2022</a:t>
            </a:fld>
            <a:endParaRPr lang="el-GR"/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l-GR"/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C87F6E-D4F1-4C40-875E-B676DD55ADA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0238076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jpeg"/><Relationship Id="rId7" Type="http://schemas.openxmlformats.org/officeDocument/2006/relationships/image" Target="../media/image5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W:\CLLD\ΠΑΑ\SHMATA\5. logo LEADER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8534" y="5227198"/>
            <a:ext cx="1079930" cy="10821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24" descr="V:\ΕΑΔ\LOGOS\ΝΕΑ ΣΗΜΑΤΑ\λογο-ΠΑΑ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15713" y="332656"/>
            <a:ext cx="1000604" cy="11068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" name="TextBox 22"/>
          <p:cNvSpPr txBox="1"/>
          <p:nvPr/>
        </p:nvSpPr>
        <p:spPr>
          <a:xfrm>
            <a:off x="2007841" y="375994"/>
            <a:ext cx="34923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b="1" dirty="0">
                <a:latin typeface="Arial" panose="020B0604020202020204" pitchFamily="34" charset="0"/>
                <a:cs typeface="Arial" panose="020B0604020202020204" pitchFamily="34" charset="0"/>
              </a:rPr>
              <a:t>ΥΠΟΥΡΓΕΙΟ ΑΓΡΟΤΙΚΗΣ ΑΝΑΠΤΥΞΗΣ 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&amp; </a:t>
            </a:r>
            <a:r>
              <a:rPr lang="el-GR" b="1" dirty="0">
                <a:latin typeface="Arial" panose="020B0604020202020204" pitchFamily="34" charset="0"/>
                <a:cs typeface="Arial" panose="020B0604020202020204" pitchFamily="34" charset="0"/>
              </a:rPr>
              <a:t>ΤΡΟΦΙΜΩΝ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1179163" y="1475492"/>
            <a:ext cx="70927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 b="1" dirty="0">
                <a:latin typeface="Arial" panose="020B0604020202020204" pitchFamily="34" charset="0"/>
                <a:cs typeface="Arial" panose="020B0604020202020204" pitchFamily="34" charset="0"/>
              </a:rPr>
              <a:t>ΠΡΟΓΡΑΜΜΑ ΑΓΡΟΤΙΚΗΣ ΑΝΑΠΤΥΞΗΣ 2014 – 2020</a:t>
            </a:r>
          </a:p>
          <a:p>
            <a:pPr algn="ctr"/>
            <a:r>
              <a:rPr lang="el-GR" b="1" dirty="0">
                <a:latin typeface="Arial" panose="020B0604020202020204" pitchFamily="34" charset="0"/>
                <a:cs typeface="Arial" panose="020B0604020202020204" pitchFamily="34" charset="0"/>
              </a:rPr>
              <a:t>ΜΕΤΡΟ 19.2 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LEADER/CLLD – </a:t>
            </a:r>
            <a:r>
              <a:rPr lang="el-GR" b="1" dirty="0">
                <a:latin typeface="Arial" panose="020B0604020202020204" pitchFamily="34" charset="0"/>
                <a:cs typeface="Arial" panose="020B0604020202020204" pitchFamily="34" charset="0"/>
              </a:rPr>
              <a:t>Ιδιωτικές επενδύσεις</a:t>
            </a:r>
          </a:p>
        </p:txBody>
      </p:sp>
      <p:sp>
        <p:nvSpPr>
          <p:cNvPr id="15" name="Text Box 29"/>
          <p:cNvSpPr txBox="1">
            <a:spLocks noChangeArrowheads="1"/>
          </p:cNvSpPr>
          <p:nvPr/>
        </p:nvSpPr>
        <p:spPr bwMode="auto">
          <a:xfrm>
            <a:off x="1629928" y="4941168"/>
            <a:ext cx="5894400" cy="24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  <a:spcBef>
                <a:spcPct val="50000"/>
              </a:spcBef>
              <a:defRPr/>
            </a:pPr>
            <a:r>
              <a:rPr lang="en-US" altLang="el-GR" sz="1100" b="1" dirty="0">
                <a:latin typeface="Arial" panose="020B0604020202020204" pitchFamily="34" charset="0"/>
                <a:cs typeface="Arial" panose="020B0604020202020204" pitchFamily="34" charset="0"/>
              </a:rPr>
              <a:t>        </a:t>
            </a:r>
            <a:r>
              <a:rPr lang="el-GR" altLang="el-GR" sz="1100" b="1" dirty="0">
                <a:latin typeface="Arial" panose="020B0604020202020204" pitchFamily="34" charset="0"/>
                <a:cs typeface="Arial" panose="020B0604020202020204" pitchFamily="34" charset="0"/>
              </a:rPr>
              <a:t>ΜΕ ΤΗ ΣΥΓΧΡΗΜΑΤΟΔΟΤΗΣΗ ΤΗΣ ΕΛΛΑΔΑΣ ΚΑΙ ΤΗΣ ΕΥΡΩΠΑΪΚΗΣ ΕΝΩΣΗΣ</a:t>
            </a:r>
          </a:p>
        </p:txBody>
      </p:sp>
      <p:grpSp>
        <p:nvGrpSpPr>
          <p:cNvPr id="28" name="Ομάδα 27"/>
          <p:cNvGrpSpPr/>
          <p:nvPr/>
        </p:nvGrpSpPr>
        <p:grpSpPr>
          <a:xfrm>
            <a:off x="2071361" y="5250037"/>
            <a:ext cx="5302149" cy="1144154"/>
            <a:chOff x="2303747" y="5330241"/>
            <a:chExt cx="5302149" cy="1144154"/>
          </a:xfrm>
        </p:grpSpPr>
        <p:sp>
          <p:nvSpPr>
            <p:cNvPr id="16" name="TextBox 15"/>
            <p:cNvSpPr txBox="1"/>
            <p:nvPr/>
          </p:nvSpPr>
          <p:spPr>
            <a:xfrm>
              <a:off x="2303748" y="5330241"/>
              <a:ext cx="4636994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l-GR" b="1" spc="150" dirty="0">
                  <a:latin typeface="Arial" panose="020B0604020202020204" pitchFamily="34" charset="0"/>
                  <a:cs typeface="Arial" panose="020B0604020202020204" pitchFamily="34" charset="0"/>
                </a:rPr>
                <a:t>ΕΥΡΩΠΑΪΚΟ ΓΕΩΡΓΙΚΟ ΤΑΜΕΙΟ </a:t>
              </a:r>
              <a:r>
                <a:rPr lang="en-US" b="1" spc="150" dirty="0">
                  <a:latin typeface="Arial" panose="020B0604020202020204" pitchFamily="34" charset="0"/>
                  <a:cs typeface="Arial" panose="020B0604020202020204" pitchFamily="34" charset="0"/>
                </a:rPr>
                <a:t>   </a:t>
              </a:r>
              <a:r>
                <a:rPr lang="el-GR" b="1" spc="150" dirty="0">
                  <a:latin typeface="Arial" panose="020B0604020202020204" pitchFamily="34" charset="0"/>
                  <a:cs typeface="Arial" panose="020B0604020202020204" pitchFamily="34" charset="0"/>
                </a:rPr>
                <a:t>ΑΓΡΟΤΙΚΗΣ ΑΝΑΠΤΥΞΗΣ</a:t>
              </a:r>
            </a:p>
            <a:p>
              <a:endParaRPr lang="el-GR" b="1" spc="15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2303747" y="5889620"/>
              <a:ext cx="5302149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el-GR" sz="16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r>
                <a:rPr lang="el-GR" sz="1600" b="1" dirty="0">
                  <a:latin typeface="Arial" panose="020B0604020202020204" pitchFamily="34" charset="0"/>
                  <a:cs typeface="Arial" panose="020B0604020202020204" pitchFamily="34" charset="0"/>
                </a:rPr>
                <a:t>Η ΕΥΡΩΠΗ ΕΠΕΝΔΥΕΙ ΣΤΙΣ ΑΓΡΟΤΙΚΕΣ ΠΕΡΙΟΧΕΣ</a:t>
              </a:r>
            </a:p>
          </p:txBody>
        </p:sp>
      </p:grpSp>
      <p:pic>
        <p:nvPicPr>
          <p:cNvPr id="1026" name="Picture 2" descr="V:\ΔΗΜΟΣΙΟΤΗΤΑ\ESPA1420_rgb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42403" y="404664"/>
            <a:ext cx="1442065" cy="864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7" name="Ορθογώνιο 26"/>
          <p:cNvSpPr/>
          <p:nvPr/>
        </p:nvSpPr>
        <p:spPr>
          <a:xfrm>
            <a:off x="287524" y="296652"/>
            <a:ext cx="8568952" cy="619268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9" name="Picture 27" descr="Ellhnikh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404664"/>
            <a:ext cx="1622174" cy="10797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" name="Picture 20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5208579"/>
            <a:ext cx="1646886" cy="10904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5B770F64-8927-4D99-961F-7498FCF24374}"/>
              </a:ext>
            </a:extLst>
          </p:cNvPr>
          <p:cNvSpPr txBox="1"/>
          <p:nvPr/>
        </p:nvSpPr>
        <p:spPr>
          <a:xfrm>
            <a:off x="598975" y="2128072"/>
            <a:ext cx="57050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 dirty="0">
                <a:latin typeface="Tahoma" panose="020B0604030504040204" pitchFamily="34" charset="0"/>
              </a:rPr>
              <a:t>ΔΙΚΤΥΟ ΣΥΝΕΡΓΑΣΙΑΣ ΔΗΜΩΝ Π.Ε. ΝΗΣΩΝ ΑΤΤΙΚΗΣ</a:t>
            </a:r>
            <a:endParaRPr lang="el-GR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11C48F1-720E-4C92-9A88-5CB09FD9CC48}"/>
              </a:ext>
            </a:extLst>
          </p:cNvPr>
          <p:cNvSpPr txBox="1"/>
          <p:nvPr/>
        </p:nvSpPr>
        <p:spPr>
          <a:xfrm>
            <a:off x="598975" y="2560836"/>
            <a:ext cx="6207597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dirty="0"/>
              <a:t>ΔΙΚΑΙΟΥΧΟΣ: …………………………………………………………………….</a:t>
            </a:r>
          </a:p>
          <a:p>
            <a:r>
              <a:rPr lang="el-GR" dirty="0"/>
              <a:t>ΤΙΤΛΟΣ ΠΡΑΞΗΣ: ……………………………………………………………….</a:t>
            </a:r>
          </a:p>
          <a:p>
            <a:endParaRPr lang="el-GR" dirty="0"/>
          </a:p>
          <a:p>
            <a:r>
              <a:rPr lang="el-GR" dirty="0"/>
              <a:t>ΒΑΣΙΚΟΣ ΣΤΟΧΟΣ ΠΡΑΞΗΣ:</a:t>
            </a:r>
            <a:r>
              <a:rPr lang="en-US" dirty="0"/>
              <a:t> </a:t>
            </a:r>
            <a:r>
              <a:rPr lang="el-GR" dirty="0"/>
              <a:t>ΑΝΑΔΕΙΞΗ ΤΗΣ ΤΟΠΙΚΗΣ ΤΑΥΤΟΤΗΤΑΣ </a:t>
            </a:r>
          </a:p>
          <a:p>
            <a:r>
              <a:rPr lang="el-GR" dirty="0"/>
              <a:t>                                               ΤΗΣ ΠΕΡΙΟΧΗΣ ΠΑΡΕΜΒΑΣΗΣ</a:t>
            </a:r>
            <a:endParaRPr lang="en-US" dirty="0"/>
          </a:p>
          <a:p>
            <a:endParaRPr lang="el-GR" dirty="0"/>
          </a:p>
          <a:p>
            <a:r>
              <a:rPr lang="el-GR" dirty="0"/>
              <a:t>ΔΗΜΟΣΙΑ ΔΑΠΑΝΗ: ………………. €</a:t>
            </a:r>
          </a:p>
          <a:p>
            <a:r>
              <a:rPr lang="el-GR" dirty="0"/>
              <a:t>ΙΔΙΩΤΙΚΗ ΣΥΜΜΕΤΟΧΗ: …………..€</a:t>
            </a:r>
          </a:p>
        </p:txBody>
      </p:sp>
      <p:pic>
        <p:nvPicPr>
          <p:cNvPr id="3" name="Εικόνα 2">
            <a:extLst>
              <a:ext uri="{FF2B5EF4-FFF2-40B4-BE49-F238E27FC236}">
                <a16:creationId xmlns:a16="http://schemas.microsoft.com/office/drawing/2014/main" id="{04C4EF06-B768-4924-A51A-E100B470109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750299" y="2457713"/>
            <a:ext cx="1836470" cy="11982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8607781"/>
      </p:ext>
    </p:extLst>
  </p:cSld>
  <p:clrMapOvr>
    <a:masterClrMapping/>
  </p:clrMapOvr>
</p:sld>
</file>

<file path=ppt/theme/theme1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1426</TotalTime>
  <Words>79</Words>
  <Application>Microsoft Office PowerPoint</Application>
  <PresentationFormat>Προβολή στην οθόνη (4:3)</PresentationFormat>
  <Paragraphs>17</Paragraphs>
  <Slides>1</Slides>
  <Notes>1</Notes>
  <HiddenSlides>0</HiddenSlides>
  <MMClips>0</MMClips>
  <ScaleCrop>false</ScaleCrop>
  <HeadingPairs>
    <vt:vector size="6" baseType="variant">
      <vt:variant>
        <vt:lpstr>Γραμματοσειρές που χρησιμοποιούνται</vt:lpstr>
      </vt:variant>
      <vt:variant>
        <vt:i4>3</vt:i4>
      </vt:variant>
      <vt:variant>
        <vt:lpstr>Θέμα</vt:lpstr>
      </vt:variant>
      <vt:variant>
        <vt:i4>1</vt:i4>
      </vt:variant>
      <vt:variant>
        <vt:lpstr>Τίτλοι διαφανειών</vt:lpstr>
      </vt:variant>
      <vt:variant>
        <vt:i4>1</vt:i4>
      </vt:variant>
    </vt:vector>
  </HeadingPairs>
  <TitlesOfParts>
    <vt:vector size="5" baseType="lpstr">
      <vt:lpstr>Arial</vt:lpstr>
      <vt:lpstr>Calibri</vt:lpstr>
      <vt:lpstr>Tahoma</vt:lpstr>
      <vt:lpstr>Θέμα του Office</vt:lpstr>
      <vt:lpstr>Παρουσίαση του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Παρουσίαση του PowerPoint</dc:title>
  <dc:creator>ΜΙΧΑΗΛ ΓΑΒΡΙΕΛΛΑ</dc:creator>
  <cp:lastModifiedBy>Kithira</cp:lastModifiedBy>
  <cp:revision>105</cp:revision>
  <dcterms:created xsi:type="dcterms:W3CDTF">2016-02-25T12:28:29Z</dcterms:created>
  <dcterms:modified xsi:type="dcterms:W3CDTF">2022-02-11T08:09:28Z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AdHocReviewCycleID">
    <vt:i4>-238321645</vt:i4>
  </property>
  <property fmtid="{D5CDD505-2E9C-101B-9397-08002B2CF9AE}" pid="3" name="_NewReviewCycle">
    <vt:lpwstr/>
  </property>
  <property fmtid="{D5CDD505-2E9C-101B-9397-08002B2CF9AE}" pid="4" name="_EmailSubject">
    <vt:lpwstr>ΔΙΕΥΚΡΙΝΗΣΗ</vt:lpwstr>
  </property>
  <property fmtid="{D5CDD505-2E9C-101B-9397-08002B2CF9AE}" pid="5" name="_AuthorEmail">
    <vt:lpwstr>elabropoulou@achaiasa.gr</vt:lpwstr>
  </property>
  <property fmtid="{D5CDD505-2E9C-101B-9397-08002B2CF9AE}" pid="6" name="_AuthorEmailDisplayName">
    <vt:lpwstr>Έλενα Λαμπροπούλου</vt:lpwstr>
  </property>
</Properties>
</file>