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Χωρίς στυλ, χωρίς πλέγμα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Χωρίς στυλ, πλέγμα πίνακα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9" autoAdjust="0"/>
  </p:normalViewPr>
  <p:slideViewPr>
    <p:cSldViewPr snapToObjects="1" showGuides="1">
      <p:cViewPr varScale="1">
        <p:scale>
          <a:sx n="72" d="100"/>
          <a:sy n="72" d="100"/>
        </p:scale>
        <p:origin x="108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ADFEF8-7952-4C05-B1A1-C33C2ABFD737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95035-E1E0-427A-8F28-4AAB2CA775D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74804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595035-E1E0-427A-8F28-4AAB2CA775D9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27772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Στυλ κύριου υπότιτλου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5553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0316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79053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28342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73675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3824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07010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3728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1415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5903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0353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380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W:\CLLD\ΠΑΑ\SHMATA\5. logo LEAD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534" y="5227198"/>
            <a:ext cx="1079930" cy="108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4" descr="V:\ΕΑΔ\LOGOS\ΝΕΑ ΣΗΜΑΤΑ\λογο-ΠΑΑ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713" y="332656"/>
            <a:ext cx="1000604" cy="110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007841" y="375994"/>
            <a:ext cx="3492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ΥΠΟΥΡΓΕΙΟ ΑΓΡΟΤΙΚΗΣ ΑΝΑΠΤΥΞΗΣ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ΤΡΟΦΙΜΩΝ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79163" y="1475492"/>
            <a:ext cx="7092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ΠΡΟΓΡΑΜΜΑ ΑΓΡΟΤΙΚΗΣ ΑΝΑΠΤΥΞΗΣ 2014 – 2020</a:t>
            </a:r>
          </a:p>
          <a:p>
            <a:pPr algn="ctr"/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ΜΕΤΡΟ 19.2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LEADER/CLLD – </a:t>
            </a:r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Ιδιωτικές επενδύσεις</a:t>
            </a:r>
          </a:p>
        </p:txBody>
      </p:sp>
      <p:sp>
        <p:nvSpPr>
          <p:cNvPr id="15" name="Text Box 29"/>
          <p:cNvSpPr txBox="1">
            <a:spLocks noChangeArrowheads="1"/>
          </p:cNvSpPr>
          <p:nvPr/>
        </p:nvSpPr>
        <p:spPr bwMode="auto">
          <a:xfrm>
            <a:off x="1629928" y="4941168"/>
            <a:ext cx="5894400" cy="24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alt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l-GR" alt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ΜΕ ΤΗ ΣΥΓΧΡΗΜΑΤΟΔΟΤΗΣΗ ΤΗΣ ΕΛΛΑΔΑΣ ΚΑΙ ΤΗΣ ΕΥΡΩΠΑΪΚΗΣ ΕΝΩΣΗΣ</a:t>
            </a:r>
          </a:p>
        </p:txBody>
      </p:sp>
      <p:grpSp>
        <p:nvGrpSpPr>
          <p:cNvPr id="28" name="Ομάδα 27"/>
          <p:cNvGrpSpPr/>
          <p:nvPr/>
        </p:nvGrpSpPr>
        <p:grpSpPr>
          <a:xfrm>
            <a:off x="2071361" y="5250037"/>
            <a:ext cx="5302149" cy="1144154"/>
            <a:chOff x="2303747" y="5330241"/>
            <a:chExt cx="5302149" cy="1144154"/>
          </a:xfrm>
        </p:grpSpPr>
        <p:sp>
          <p:nvSpPr>
            <p:cNvPr id="16" name="TextBox 15"/>
            <p:cNvSpPr txBox="1"/>
            <p:nvPr/>
          </p:nvSpPr>
          <p:spPr>
            <a:xfrm>
              <a:off x="2303748" y="5330241"/>
              <a:ext cx="463699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ΕΥΡΩΠΑΪΚΟ ΓΕΩΡΓΙΚΟ ΤΑΜΕΙΟ </a:t>
              </a:r>
              <a:r>
                <a:rPr lang="en-US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el-GR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ΑΓΡΟΤΙΚΗΣ ΑΝΑΠΤΥΞΗΣ</a:t>
              </a:r>
            </a:p>
            <a:p>
              <a:endParaRPr lang="el-GR" b="1" spc="1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03747" y="5889620"/>
              <a:ext cx="530214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l-GR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l-GR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Η ΕΥΡΩΠΗ ΕΠΕΝΔΥΕΙ ΣΤΙΣ ΑΓΡΟΤΙΚΕΣ ΠΕΡΙΟΧΕΣ</a:t>
              </a:r>
            </a:p>
          </p:txBody>
        </p:sp>
      </p:grpSp>
      <p:pic>
        <p:nvPicPr>
          <p:cNvPr id="1026" name="Picture 2" descr="V:\ΔΗΜΟΣΙΟΤΗΤΑ\ESPA1420_rg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403" y="404664"/>
            <a:ext cx="144206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Ορθογώνιο 26"/>
          <p:cNvSpPr/>
          <p:nvPr/>
        </p:nvSpPr>
        <p:spPr>
          <a:xfrm>
            <a:off x="287524" y="296652"/>
            <a:ext cx="8568952" cy="61926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7" descr="Ellhnikh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1622174" cy="1079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208579"/>
            <a:ext cx="1646886" cy="109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B770F64-8927-4D99-961F-7498FCF24374}"/>
              </a:ext>
            </a:extLst>
          </p:cNvPr>
          <p:cNvSpPr txBox="1"/>
          <p:nvPr/>
        </p:nvSpPr>
        <p:spPr>
          <a:xfrm>
            <a:off x="598975" y="2128072"/>
            <a:ext cx="5705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>
                <a:latin typeface="Tahoma" panose="020B0604030504040204" pitchFamily="34" charset="0"/>
              </a:rPr>
              <a:t>ΔΙΚΤΥΟ ΣΥΝΕΡΓΑΣΙΑΣ ΔΗΜΩΝ Π.Ε. ΝΗΣΩΝ ΑΤΤΙΚΗΣ</a:t>
            </a:r>
            <a:endParaRPr lang="el-G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1C48F1-720E-4C92-9A88-5CB09FD9CC48}"/>
              </a:ext>
            </a:extLst>
          </p:cNvPr>
          <p:cNvSpPr txBox="1"/>
          <p:nvPr/>
        </p:nvSpPr>
        <p:spPr>
          <a:xfrm>
            <a:off x="598975" y="2560836"/>
            <a:ext cx="561275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ΔΙΚΑΙΟΥΧΟΣ: …………………………………………………………………….</a:t>
            </a:r>
          </a:p>
          <a:p>
            <a:r>
              <a:rPr lang="el-GR" dirty="0"/>
              <a:t>ΤΙΤΛΟΣ ΠΡΑΞΗΣ: ……………………………………………………………….</a:t>
            </a:r>
          </a:p>
          <a:p>
            <a:endParaRPr lang="el-GR" dirty="0"/>
          </a:p>
          <a:p>
            <a:r>
              <a:rPr lang="el-GR" dirty="0"/>
              <a:t>ΒΑΣΙΚΟΣ ΣΤΟΧΟΣ ΠΡΑΞΗΣ:</a:t>
            </a:r>
            <a:r>
              <a:rPr lang="en-US" dirty="0"/>
              <a:t> </a:t>
            </a:r>
            <a:r>
              <a:rPr lang="el-GR" dirty="0"/>
              <a:t>ΠΡΟΩΘΗΣΗ ΠΡΟΪΟΝΤΩΝ </a:t>
            </a:r>
          </a:p>
          <a:p>
            <a:r>
              <a:rPr lang="el-GR" dirty="0"/>
              <a:t>                                               ΠΡΩΤΟΓΕΝΟΥΣ ΤΟΜΕΑ</a:t>
            </a:r>
            <a:endParaRPr lang="en-US" dirty="0"/>
          </a:p>
          <a:p>
            <a:endParaRPr lang="el-GR" dirty="0"/>
          </a:p>
          <a:p>
            <a:r>
              <a:rPr lang="el-GR" dirty="0"/>
              <a:t>ΔΗΜΟΣΙΑ ΔΑΠΑΝΗ: ………………. €</a:t>
            </a:r>
          </a:p>
          <a:p>
            <a:r>
              <a:rPr lang="el-GR" dirty="0"/>
              <a:t>ΙΔΙΩΤΙΚΗ ΣΥΜΜΕΤΟΧΗ: …………..€</a:t>
            </a:r>
          </a:p>
        </p:txBody>
      </p:sp>
      <p:pic>
        <p:nvPicPr>
          <p:cNvPr id="3" name="Εικόνα 2">
            <a:extLst>
              <a:ext uri="{FF2B5EF4-FFF2-40B4-BE49-F238E27FC236}">
                <a16:creationId xmlns:a16="http://schemas.microsoft.com/office/drawing/2014/main" id="{04C4EF06-B768-4924-A51A-E100B47010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50299" y="2457713"/>
            <a:ext cx="1836470" cy="1198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607781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1425</TotalTime>
  <Words>76</Words>
  <Application>Microsoft Office PowerPoint</Application>
  <PresentationFormat>Προβολή στην οθόνη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5" baseType="lpstr">
      <vt:lpstr>Arial</vt:lpstr>
      <vt:lpstr>Calibri</vt:lpstr>
      <vt:lpstr>Tahoma</vt:lpstr>
      <vt:lpstr>Θέμα του Office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ΜΙΧΑΗΛ ΓΑΒΡΙΕΛΛΑ</dc:creator>
  <cp:lastModifiedBy>Kithira</cp:lastModifiedBy>
  <cp:revision>105</cp:revision>
  <dcterms:created xsi:type="dcterms:W3CDTF">2016-02-25T12:28:29Z</dcterms:created>
  <dcterms:modified xsi:type="dcterms:W3CDTF">2022-02-11T08:10:40Z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-238321645</vt:i4>
  </property>
  <property fmtid="{D5CDD505-2E9C-101B-9397-08002B2CF9AE}" pid="3" name="_NewReviewCycle">
    <vt:lpwstr/>
  </property>
  <property fmtid="{D5CDD505-2E9C-101B-9397-08002B2CF9AE}" pid="4" name="_EmailSubject">
    <vt:lpwstr>ΔΙΕΥΚΡΙΝΗΣΗ</vt:lpwstr>
  </property>
  <property fmtid="{D5CDD505-2E9C-101B-9397-08002B2CF9AE}" pid="5" name="_AuthorEmail">
    <vt:lpwstr>elabropoulou@achaiasa.gr</vt:lpwstr>
  </property>
  <property fmtid="{D5CDD505-2E9C-101B-9397-08002B2CF9AE}" pid="6" name="_AuthorEmailDisplayName">
    <vt:lpwstr>Έλενα Λαμπροπούλου</vt:lpwstr>
  </property>
</Properties>
</file>