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Δημόσια έργα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4" y="2128073"/>
            <a:ext cx="63132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774660" y="2827045"/>
            <a:ext cx="72921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ΔΙΚΑΙΟΥΧΟΣ: …………………………………………………………………….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ΤΙΤΛΟΣ ΠΡΑΞΗΣ: ……………………………………………………………….</a:t>
            </a: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ΒΑΣΙΚΟΣ ΣΤΟΧΟΣ ΠΡΑΞΗΣ: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ΣΤΗΡΙΞΗ ΕΠΕΝΔΥΣΕΩΝ ΓΙΑ ΔΗΜΟΣΙΑ ΧΡΗΣ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Η</a:t>
            </a: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ΔΗΜΟΣΙΑ ΔΑΠΑΝΗ: ……………………………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71</Words>
  <Application>Microsoft Office PowerPoint</Application>
  <PresentationFormat>Προβολή στην οθόνη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Calibri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105</cp:revision>
  <dcterms:created xsi:type="dcterms:W3CDTF">2016-02-25T12:28:29Z</dcterms:created>
  <dcterms:modified xsi:type="dcterms:W3CDTF">2022-02-25T06:34:10Z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