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Δημόσια έργα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4" y="2128073"/>
            <a:ext cx="6421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598975" y="2560836"/>
            <a:ext cx="711246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ΔΙΚΑΙΟΥΧΟΣ: …………………………………………………………………….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ΤΙΤΛΟΣ ΠΡΑΞΗΣ: ……………………………………………………………….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ΒΑΣΙΚΟΣ ΣΤΟΧΟΣ ΠΡΑΞΗΣ: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ΒΕΛΤΙΩΣΗ ΤΟΠΙΚΩΝ ΒΑΣΙΚΩΝ ΥΠΗΡΕΣΙΩΝ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ΔΗΜΟΣΙΑ ΔΑΠΑΝΗ: ……………………………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74292" y="2312738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69</Words>
  <Application>Microsoft Office PowerPoint</Application>
  <PresentationFormat>Προβολή στην οθόνη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Calibri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104</cp:revision>
  <dcterms:created xsi:type="dcterms:W3CDTF">2016-02-25T12:28:29Z</dcterms:created>
  <dcterms:modified xsi:type="dcterms:W3CDTF">2022-02-25T06:33:12Z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