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Δημόσια έργα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4" y="2128072"/>
            <a:ext cx="6529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683568" y="2674344"/>
            <a:ext cx="728539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 …………………………………………………………………….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ΤΙΤΛΟΣ ΠΡΑΞΗΣ: ……………………………………………………………….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ΕΝΙΣΧΥΣΗ ΠΟΛΙΤΙΣΤΙΚΩΝ ΕΚΔΗΛΩΣΕΩΝ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……………………………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68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106</cp:revision>
  <dcterms:created xsi:type="dcterms:W3CDTF">2016-02-25T12:28:29Z</dcterms:created>
  <dcterms:modified xsi:type="dcterms:W3CDTF">2022-02-25T06:34:58Z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